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66" r:id="rId4"/>
    <p:sldId id="261" r:id="rId5"/>
    <p:sldId id="257" r:id="rId6"/>
    <p:sldId id="258" r:id="rId7"/>
    <p:sldId id="262" r:id="rId8"/>
    <p:sldId id="263" r:id="rId9"/>
    <p:sldId id="267" r:id="rId10"/>
    <p:sldId id="265" r:id="rId11"/>
    <p:sldId id="268" r:id="rId12"/>
    <p:sldId id="264" r:id="rId13"/>
    <p:sldId id="269" r:id="rId14"/>
  </p:sldIdLst>
  <p:sldSz cx="18000663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120"/>
    <a:srgbClr val="232323"/>
    <a:srgbClr val="1B1207"/>
    <a:srgbClr val="BDB7BB"/>
    <a:srgbClr val="D6D2D5"/>
    <a:srgbClr val="23211F"/>
    <a:srgbClr val="000000"/>
    <a:srgbClr val="FF00FF"/>
    <a:srgbClr val="4C4442"/>
    <a:srgbClr val="544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2" autoAdjust="0"/>
    <p:restoredTop sz="94660"/>
  </p:normalViewPr>
  <p:slideViewPr>
    <p:cSldViewPr snapToGrid="0">
      <p:cViewPr>
        <p:scale>
          <a:sx n="33" d="100"/>
          <a:sy n="33" d="100"/>
        </p:scale>
        <p:origin x="1531" y="1291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28BC5-2082-4969-BFDD-ECD401B55065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1970088" y="1143000"/>
            <a:ext cx="107981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05A01-FF49-4446-80B6-1271123344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45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05A01-FF49-4446-80B6-1271123344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4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-1971675" y="1143000"/>
            <a:ext cx="1080135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05A01-FF49-4446-80B6-12711233443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83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4" y="841772"/>
            <a:ext cx="13500497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4" y="2701528"/>
            <a:ext cx="135004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688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56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273846"/>
            <a:ext cx="3881393" cy="435887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273846"/>
            <a:ext cx="11419171" cy="435887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70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0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282306"/>
            <a:ext cx="15525572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3442098"/>
            <a:ext cx="15525572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8066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369219"/>
            <a:ext cx="7650282" cy="326350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369219"/>
            <a:ext cx="7650282" cy="326350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80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273844"/>
            <a:ext cx="15525572" cy="99417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1260872"/>
            <a:ext cx="761512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3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3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1878807"/>
            <a:ext cx="7615123" cy="276344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260872"/>
            <a:ext cx="7652626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3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3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1878807"/>
            <a:ext cx="7652626" cy="276344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56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870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42900"/>
            <a:ext cx="580568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740571"/>
            <a:ext cx="9112836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543052"/>
            <a:ext cx="5805682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83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3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694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42900"/>
            <a:ext cx="580568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740571"/>
            <a:ext cx="9112836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83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3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543052"/>
            <a:ext cx="5805682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83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3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01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273844"/>
            <a:ext cx="1552557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369219"/>
            <a:ext cx="1552557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7" y="4767263"/>
            <a:ext cx="40501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6C80E-E16D-41AF-B9F1-AE9DA00F9AD4}" type="datetimeFigureOut">
              <a:rPr kumimoji="1" lang="ja-JP" altLang="en-US" smtClean="0"/>
              <a:t>2024/8/16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4767263"/>
            <a:ext cx="607522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4767263"/>
            <a:ext cx="40501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CF4C-C9C6-4D7C-8B01-BA097D7424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698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3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3" algn="l" defTabSz="685766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6D8A3E1-8630-A4BE-6F70-87A20C494479}"/>
              </a:ext>
            </a:extLst>
          </p:cNvPr>
          <p:cNvSpPr/>
          <p:nvPr/>
        </p:nvSpPr>
        <p:spPr>
          <a:xfrm>
            <a:off x="1003883" y="1356705"/>
            <a:ext cx="1265889" cy="987081"/>
          </a:xfrm>
          <a:prstGeom prst="ellipse">
            <a:avLst/>
          </a:prstGeom>
          <a:gradFill flip="none" rotWithShape="1">
            <a:gsLst>
              <a:gs pos="62000">
                <a:srgbClr val="222420"/>
              </a:gs>
              <a:gs pos="85000">
                <a:srgbClr val="6A7160"/>
              </a:gs>
              <a:gs pos="100000">
                <a:srgbClr val="6A716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D461F0A-2F40-7C26-29B7-B1BB6F41D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59620" r="13362" b="8819"/>
          <a:stretch/>
        </p:blipFill>
        <p:spPr>
          <a:xfrm>
            <a:off x="0" y="-7310101"/>
            <a:ext cx="15954422" cy="67502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6A34D-CB08-4725-1715-9B110C6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899" y="-148953"/>
            <a:ext cx="9000331" cy="675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B78B50-B1AF-24C4-A813-CB4E70C1C54C}"/>
              </a:ext>
            </a:extLst>
          </p:cNvPr>
          <p:cNvSpPr/>
          <p:nvPr/>
        </p:nvSpPr>
        <p:spPr>
          <a:xfrm>
            <a:off x="1609477" y="1831120"/>
            <a:ext cx="12735469" cy="5027036"/>
          </a:xfrm>
          <a:prstGeom prst="rect">
            <a:avLst/>
          </a:prstGeom>
          <a:gradFill>
            <a:gsLst>
              <a:gs pos="0">
                <a:srgbClr val="050506"/>
              </a:gs>
              <a:gs pos="100000">
                <a:srgbClr val="0D0E1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12E3B-EF26-EADE-96EE-7199FF6D17F4}"/>
              </a:ext>
            </a:extLst>
          </p:cNvPr>
          <p:cNvSpPr/>
          <p:nvPr/>
        </p:nvSpPr>
        <p:spPr>
          <a:xfrm>
            <a:off x="16339120" y="-4010773"/>
            <a:ext cx="5261675" cy="360668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9000"/>
                  <a:lumOff val="11000"/>
                </a:schemeClr>
              </a:gs>
              <a:gs pos="2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03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B7EF62-6BD9-626B-00D6-5EFFCB5A5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3" t="65259" r="55567" b="23562"/>
          <a:stretch/>
        </p:blipFill>
        <p:spPr>
          <a:xfrm>
            <a:off x="2613617" y="2571750"/>
            <a:ext cx="5201945" cy="353356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0986A12-202E-2DCD-2B5C-4F624CDC9C47}"/>
              </a:ext>
            </a:extLst>
          </p:cNvPr>
          <p:cNvSpPr/>
          <p:nvPr/>
        </p:nvSpPr>
        <p:spPr>
          <a:xfrm>
            <a:off x="1003884" y="1831119"/>
            <a:ext cx="605593" cy="5027038"/>
          </a:xfrm>
          <a:prstGeom prst="rect">
            <a:avLst/>
          </a:prstGeom>
          <a:gradFill>
            <a:gsLst>
              <a:gs pos="0">
                <a:srgbClr val="6A7160"/>
              </a:gs>
              <a:gs pos="36000">
                <a:srgbClr val="2C2C28"/>
              </a:gs>
              <a:gs pos="100000">
                <a:srgbClr val="2124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E13DDC9-A107-6823-DDDE-D1A7CEA6C906}"/>
              </a:ext>
            </a:extLst>
          </p:cNvPr>
          <p:cNvSpPr/>
          <p:nvPr/>
        </p:nvSpPr>
        <p:spPr>
          <a:xfrm rot="5400000">
            <a:off x="7740000" y="-4773823"/>
            <a:ext cx="474415" cy="12735470"/>
          </a:xfrm>
          <a:prstGeom prst="rect">
            <a:avLst/>
          </a:prstGeom>
          <a:gradFill>
            <a:gsLst>
              <a:gs pos="15000">
                <a:srgbClr val="6A7160"/>
              </a:gs>
              <a:gs pos="36000">
                <a:srgbClr val="2C2C28"/>
              </a:gs>
              <a:gs pos="100000">
                <a:srgbClr val="2124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1456602-6D9F-05D4-DC0D-94653B0EC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62247" r="47533" b="29465"/>
          <a:stretch/>
        </p:blipFill>
        <p:spPr>
          <a:xfrm>
            <a:off x="8183595" y="2228000"/>
            <a:ext cx="1162069" cy="177271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EA52678-5470-CB83-086C-B41870E4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76158" r="76943" b="19533"/>
          <a:stretch/>
        </p:blipFill>
        <p:spPr>
          <a:xfrm>
            <a:off x="1889028" y="5503383"/>
            <a:ext cx="517844" cy="92163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80DE6D5-24B3-04C6-4876-29F3298536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t="56211" r="60310" b="30844"/>
          <a:stretch/>
        </p:blipFill>
        <p:spPr>
          <a:xfrm>
            <a:off x="3671972" y="-2255922"/>
            <a:ext cx="2847664" cy="33341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C1EDBB2-A9E6-E600-6169-D272D844E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579" y="-4665151"/>
            <a:ext cx="4443914" cy="521738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DF40CF1-C628-D0CE-AF27-C5983275AE97}"/>
              </a:ext>
            </a:extLst>
          </p:cNvPr>
          <p:cNvSpPr/>
          <p:nvPr/>
        </p:nvSpPr>
        <p:spPr>
          <a:xfrm>
            <a:off x="4387662" y="2571746"/>
            <a:ext cx="3427901" cy="3533565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A99385-A3B0-8007-95E5-B2D8E7D699CD}"/>
              </a:ext>
            </a:extLst>
          </p:cNvPr>
          <p:cNvSpPr/>
          <p:nvPr/>
        </p:nvSpPr>
        <p:spPr>
          <a:xfrm>
            <a:off x="4095884" y="2571746"/>
            <a:ext cx="291776" cy="1473810"/>
          </a:xfrm>
          <a:prstGeom prst="rect">
            <a:avLst/>
          </a:prstGeom>
          <a:gradFill>
            <a:gsLst>
              <a:gs pos="100000">
                <a:srgbClr val="2E2831"/>
              </a:gs>
              <a:gs pos="28000">
                <a:srgbClr val="2F29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1E7446CC-5C07-30B0-6C92-784A8291322B}"/>
              </a:ext>
            </a:extLst>
          </p:cNvPr>
          <p:cNvSpPr/>
          <p:nvPr/>
        </p:nvSpPr>
        <p:spPr>
          <a:xfrm>
            <a:off x="4803927" y="3531785"/>
            <a:ext cx="2452899" cy="2426339"/>
          </a:xfrm>
          <a:prstGeom prst="ellipse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56B9E12-E6DD-AFB0-5B05-8ED28ACB3475}"/>
              </a:ext>
            </a:extLst>
          </p:cNvPr>
          <p:cNvSpPr/>
          <p:nvPr/>
        </p:nvSpPr>
        <p:spPr>
          <a:xfrm>
            <a:off x="5006435" y="5626237"/>
            <a:ext cx="2452899" cy="376889"/>
          </a:xfrm>
          <a:prstGeom prst="rect">
            <a:avLst/>
          </a:prstGeom>
          <a:gradFill>
            <a:gsLst>
              <a:gs pos="100000">
                <a:srgbClr val="201924"/>
              </a:gs>
              <a:gs pos="0">
                <a:srgbClr val="241D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70C89BB-B0C8-38E7-2E39-32CA291E26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64" y="2684255"/>
            <a:ext cx="3004169" cy="3426681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8664E7F-4A75-F4EA-7BF9-DD42B07B4180}"/>
              </a:ext>
            </a:extLst>
          </p:cNvPr>
          <p:cNvSpPr/>
          <p:nvPr/>
        </p:nvSpPr>
        <p:spPr>
          <a:xfrm>
            <a:off x="9693918" y="2601754"/>
            <a:ext cx="4030115" cy="3503559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0F355CF-FD3A-330B-3687-6AA5E2CA9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5285"/>
                    </a14:imgEffect>
                    <a14:imgEffect>
                      <a14:saturation sat="76000"/>
                    </a14:imgEffect>
                    <a14:imgEffect>
                      <a14:brightnessContrast bright="-52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5543" y="3954222"/>
            <a:ext cx="658390" cy="521742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BE73B55D-A10B-65C5-A70F-27AAF1BAA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71870" r="47533" b="20415"/>
          <a:stretch/>
        </p:blipFill>
        <p:spPr>
          <a:xfrm>
            <a:off x="8180580" y="4475964"/>
            <a:ext cx="1162069" cy="165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D01FE9B-F1E9-B4B4-5B96-7D3E8C4422EC}"/>
              </a:ext>
            </a:extLst>
          </p:cNvPr>
          <p:cNvSpPr/>
          <p:nvPr/>
        </p:nvSpPr>
        <p:spPr>
          <a:xfrm>
            <a:off x="1817497" y="-2490935"/>
            <a:ext cx="1114664" cy="9232497"/>
          </a:xfrm>
          <a:prstGeom prst="rect">
            <a:avLst/>
          </a:prstGeom>
          <a:solidFill>
            <a:srgbClr val="221C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96CC12-1FB6-82A5-94BA-99E7D5CC6D30}"/>
              </a:ext>
            </a:extLst>
          </p:cNvPr>
          <p:cNvSpPr/>
          <p:nvPr/>
        </p:nvSpPr>
        <p:spPr>
          <a:xfrm>
            <a:off x="2936358" y="5683731"/>
            <a:ext cx="11396669" cy="10578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7978167-325F-B993-0F15-CD94DF9E3E0A}"/>
              </a:ext>
            </a:extLst>
          </p:cNvPr>
          <p:cNvSpPr/>
          <p:nvPr/>
        </p:nvSpPr>
        <p:spPr>
          <a:xfrm rot="225459">
            <a:off x="13379643" y="-2633936"/>
            <a:ext cx="284892" cy="7464803"/>
          </a:xfrm>
          <a:prstGeom prst="rect">
            <a:avLst/>
          </a:prstGeom>
          <a:gradFill>
            <a:gsLst>
              <a:gs pos="100000">
                <a:srgbClr val="121618"/>
              </a:gs>
              <a:gs pos="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F4C3726-A80D-7C32-533F-A273E6AD3E94}"/>
              </a:ext>
            </a:extLst>
          </p:cNvPr>
          <p:cNvSpPr/>
          <p:nvPr/>
        </p:nvSpPr>
        <p:spPr>
          <a:xfrm rot="225459">
            <a:off x="13054523" y="-2574910"/>
            <a:ext cx="343615" cy="7464803"/>
          </a:xfrm>
          <a:prstGeom prst="rect">
            <a:avLst/>
          </a:prstGeom>
          <a:gradFill>
            <a:gsLst>
              <a:gs pos="100000">
                <a:srgbClr val="010302"/>
              </a:gs>
              <a:gs pos="28000">
                <a:srgbClr val="1E272A"/>
              </a:gs>
              <a:gs pos="73000">
                <a:srgbClr val="1E272A"/>
              </a:gs>
              <a:gs pos="0">
                <a:srgbClr val="00050B"/>
              </a:gs>
              <a:gs pos="51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5FFB19-E63E-C9C2-63A0-25FE2E9A1F60}"/>
              </a:ext>
            </a:extLst>
          </p:cNvPr>
          <p:cNvSpPr/>
          <p:nvPr/>
        </p:nvSpPr>
        <p:spPr>
          <a:xfrm rot="225459">
            <a:off x="13639071" y="-2513998"/>
            <a:ext cx="528671" cy="7464803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B932DD75-30F4-4DE4-A1C6-664F7CACECDD}"/>
              </a:ext>
            </a:extLst>
          </p:cNvPr>
          <p:cNvSpPr/>
          <p:nvPr/>
        </p:nvSpPr>
        <p:spPr>
          <a:xfrm>
            <a:off x="1859737" y="5794997"/>
            <a:ext cx="1076622" cy="946567"/>
          </a:xfrm>
          <a:prstGeom prst="triangle">
            <a:avLst>
              <a:gd name="adj" fmla="val 10000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F0447B8-6F42-D5CE-EF62-57D2AA81AD2D}"/>
              </a:ext>
            </a:extLst>
          </p:cNvPr>
          <p:cNvSpPr/>
          <p:nvPr/>
        </p:nvSpPr>
        <p:spPr>
          <a:xfrm rot="16200000">
            <a:off x="7818691" y="-6976949"/>
            <a:ext cx="247999" cy="10644991"/>
          </a:xfrm>
          <a:prstGeom prst="rect">
            <a:avLst/>
          </a:prstGeom>
          <a:gradFill>
            <a:gsLst>
              <a:gs pos="100000">
                <a:srgbClr val="010302"/>
              </a:gs>
              <a:gs pos="0">
                <a:srgbClr val="1E272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F52D122-68FC-CFB9-5BDD-F797F0351983}"/>
              </a:ext>
            </a:extLst>
          </p:cNvPr>
          <p:cNvSpPr/>
          <p:nvPr/>
        </p:nvSpPr>
        <p:spPr>
          <a:xfrm rot="16200000">
            <a:off x="8253880" y="-8312013"/>
            <a:ext cx="761626" cy="12231054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284DB18-D4ED-88AF-09B3-619A4B94FBC5}"/>
              </a:ext>
            </a:extLst>
          </p:cNvPr>
          <p:cNvSpPr/>
          <p:nvPr/>
        </p:nvSpPr>
        <p:spPr>
          <a:xfrm rot="10574398">
            <a:off x="2693125" y="-2974422"/>
            <a:ext cx="541294" cy="8761098"/>
          </a:xfrm>
          <a:prstGeom prst="rect">
            <a:avLst/>
          </a:prstGeom>
          <a:gradFill>
            <a:gsLst>
              <a:gs pos="30000">
                <a:srgbClr val="0F1415"/>
              </a:gs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0E8D916-9132-FD01-3E4D-FE30CC0E5379}"/>
              </a:ext>
            </a:extLst>
          </p:cNvPr>
          <p:cNvSpPr/>
          <p:nvPr/>
        </p:nvSpPr>
        <p:spPr>
          <a:xfrm flipH="1">
            <a:off x="14315507" y="4686827"/>
            <a:ext cx="434713" cy="20547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497AD20-DF90-F423-CEA3-357F7DFE7AB1}"/>
              </a:ext>
            </a:extLst>
          </p:cNvPr>
          <p:cNvSpPr/>
          <p:nvPr/>
        </p:nvSpPr>
        <p:spPr>
          <a:xfrm>
            <a:off x="241750" y="2042836"/>
            <a:ext cx="734367" cy="10578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6EF7E04-B8F8-880D-9B32-A2BCC6B24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/>
          <a:stretch/>
        </p:blipFill>
        <p:spPr>
          <a:xfrm>
            <a:off x="3089396" y="-1452596"/>
            <a:ext cx="11821869" cy="362379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C76A41A-28E0-188A-9B6F-BE8A6015DE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/>
          <a:stretch/>
        </p:blipFill>
        <p:spPr>
          <a:xfrm>
            <a:off x="2928351" y="3070472"/>
            <a:ext cx="11821869" cy="36237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8F789D9-EC6F-1EA7-1504-FA5DE80CF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3"/>
          <a:stretch/>
        </p:blipFill>
        <p:spPr>
          <a:xfrm>
            <a:off x="2928350" y="3081469"/>
            <a:ext cx="11821869" cy="36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D01FE9B-F1E9-B4B4-5B96-7D3E8C4422EC}"/>
              </a:ext>
            </a:extLst>
          </p:cNvPr>
          <p:cNvSpPr/>
          <p:nvPr/>
        </p:nvSpPr>
        <p:spPr>
          <a:xfrm>
            <a:off x="1817497" y="-2490935"/>
            <a:ext cx="1114664" cy="9232497"/>
          </a:xfrm>
          <a:prstGeom prst="rect">
            <a:avLst/>
          </a:prstGeom>
          <a:solidFill>
            <a:srgbClr val="F7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E246FD3-5523-083B-3F9D-AB10D44F58A5}"/>
              </a:ext>
            </a:extLst>
          </p:cNvPr>
          <p:cNvSpPr/>
          <p:nvPr/>
        </p:nvSpPr>
        <p:spPr>
          <a:xfrm>
            <a:off x="1817497" y="-2448639"/>
            <a:ext cx="1114664" cy="9190201"/>
          </a:xfrm>
          <a:prstGeom prst="rect">
            <a:avLst/>
          </a:prstGeom>
          <a:solidFill>
            <a:srgbClr val="BDB7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96CC12-1FB6-82A5-94BA-99E7D5CC6D30}"/>
              </a:ext>
            </a:extLst>
          </p:cNvPr>
          <p:cNvSpPr/>
          <p:nvPr/>
        </p:nvSpPr>
        <p:spPr>
          <a:xfrm>
            <a:off x="2936358" y="5683731"/>
            <a:ext cx="11396669" cy="1057831"/>
          </a:xfrm>
          <a:prstGeom prst="rect">
            <a:avLst/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7978167-325F-B993-0F15-CD94DF9E3E0A}"/>
              </a:ext>
            </a:extLst>
          </p:cNvPr>
          <p:cNvSpPr/>
          <p:nvPr/>
        </p:nvSpPr>
        <p:spPr>
          <a:xfrm rot="225459">
            <a:off x="13379643" y="-2633936"/>
            <a:ext cx="284892" cy="7464803"/>
          </a:xfrm>
          <a:prstGeom prst="rect">
            <a:avLst/>
          </a:prstGeom>
          <a:gradFill>
            <a:gsLst>
              <a:gs pos="100000">
                <a:srgbClr val="313F44"/>
              </a:gs>
              <a:gs pos="46000">
                <a:srgbClr val="38494F"/>
              </a:gs>
              <a:gs pos="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F4C3726-A80D-7C32-533F-A273E6AD3E94}"/>
              </a:ext>
            </a:extLst>
          </p:cNvPr>
          <p:cNvSpPr/>
          <p:nvPr/>
        </p:nvSpPr>
        <p:spPr>
          <a:xfrm rot="225459">
            <a:off x="13054523" y="-2574910"/>
            <a:ext cx="343615" cy="7464803"/>
          </a:xfrm>
          <a:prstGeom prst="rect">
            <a:avLst/>
          </a:prstGeom>
          <a:gradFill>
            <a:gsLst>
              <a:gs pos="100000">
                <a:srgbClr val="010302"/>
              </a:gs>
              <a:gs pos="28000">
                <a:srgbClr val="35444A"/>
              </a:gs>
              <a:gs pos="73000">
                <a:srgbClr val="38494F"/>
              </a:gs>
              <a:gs pos="0">
                <a:srgbClr val="00050B"/>
              </a:gs>
              <a:gs pos="51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5FFB19-E63E-C9C2-63A0-25FE2E9A1F60}"/>
              </a:ext>
            </a:extLst>
          </p:cNvPr>
          <p:cNvSpPr/>
          <p:nvPr/>
        </p:nvSpPr>
        <p:spPr>
          <a:xfrm rot="225459">
            <a:off x="13639071" y="-2513998"/>
            <a:ext cx="528671" cy="7464803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B932DD75-30F4-4DE4-A1C6-664F7CACECDD}"/>
              </a:ext>
            </a:extLst>
          </p:cNvPr>
          <p:cNvSpPr/>
          <p:nvPr/>
        </p:nvSpPr>
        <p:spPr>
          <a:xfrm>
            <a:off x="1859737" y="5794997"/>
            <a:ext cx="1076622" cy="946567"/>
          </a:xfrm>
          <a:prstGeom prst="triangle">
            <a:avLst>
              <a:gd name="adj" fmla="val 100000"/>
            </a:avLst>
          </a:prstGeom>
          <a:gradFill>
            <a:gsLst>
              <a:gs pos="78000">
                <a:srgbClr val="544F4A"/>
              </a:gs>
              <a:gs pos="0">
                <a:srgbClr val="4C444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F0447B8-6F42-D5CE-EF62-57D2AA81AD2D}"/>
              </a:ext>
            </a:extLst>
          </p:cNvPr>
          <p:cNvSpPr/>
          <p:nvPr/>
        </p:nvSpPr>
        <p:spPr>
          <a:xfrm rot="16200000">
            <a:off x="7818691" y="-6976949"/>
            <a:ext cx="247999" cy="10644991"/>
          </a:xfrm>
          <a:prstGeom prst="rect">
            <a:avLst/>
          </a:prstGeom>
          <a:gradFill>
            <a:gsLst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F52D122-68FC-CFB9-5BDD-F797F0351983}"/>
              </a:ext>
            </a:extLst>
          </p:cNvPr>
          <p:cNvSpPr/>
          <p:nvPr/>
        </p:nvSpPr>
        <p:spPr>
          <a:xfrm rot="16200000">
            <a:off x="8253880" y="-8312013"/>
            <a:ext cx="761626" cy="12231054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284DB18-D4ED-88AF-09B3-619A4B94FBC5}"/>
              </a:ext>
            </a:extLst>
          </p:cNvPr>
          <p:cNvSpPr/>
          <p:nvPr/>
        </p:nvSpPr>
        <p:spPr>
          <a:xfrm rot="10574398">
            <a:off x="2693125" y="-2974422"/>
            <a:ext cx="541294" cy="8761098"/>
          </a:xfrm>
          <a:prstGeom prst="rect">
            <a:avLst/>
          </a:prstGeom>
          <a:gradFill>
            <a:gsLst>
              <a:gs pos="30000">
                <a:srgbClr val="0F1415"/>
              </a:gs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0E8D916-9132-FD01-3E4D-FE30CC0E5379}"/>
              </a:ext>
            </a:extLst>
          </p:cNvPr>
          <p:cNvSpPr/>
          <p:nvPr/>
        </p:nvSpPr>
        <p:spPr>
          <a:xfrm flipH="1">
            <a:off x="14315507" y="4686827"/>
            <a:ext cx="434713" cy="2054735"/>
          </a:xfrm>
          <a:prstGeom prst="rect">
            <a:avLst/>
          </a:prstGeom>
          <a:gradFill>
            <a:gsLst>
              <a:gs pos="100000">
                <a:srgbClr val="1B1C1F"/>
              </a:gs>
              <a:gs pos="0">
                <a:srgbClr val="1B1C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61D544BD-57DA-9E2E-25E9-5CF8F7FEB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74" t="46550" r="62742" b="45725"/>
          <a:stretch/>
        </p:blipFill>
        <p:spPr>
          <a:xfrm>
            <a:off x="16304354" y="1156286"/>
            <a:ext cx="434715" cy="27751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5935B42-C38A-5F45-180C-F0C1A0918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994" y="1196366"/>
            <a:ext cx="434715" cy="197356"/>
          </a:xfrm>
          <a:prstGeom prst="rect">
            <a:avLst/>
          </a:prstGeom>
        </p:spPr>
      </p:pic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41E5A08B-38A1-ED4B-108F-06562D0339CD}"/>
              </a:ext>
            </a:extLst>
          </p:cNvPr>
          <p:cNvSpPr/>
          <p:nvPr/>
        </p:nvSpPr>
        <p:spPr>
          <a:xfrm>
            <a:off x="15685889" y="1744372"/>
            <a:ext cx="286886" cy="174857"/>
          </a:xfrm>
          <a:prstGeom prst="roundRect">
            <a:avLst/>
          </a:prstGeom>
          <a:solidFill>
            <a:srgbClr val="81DE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D3620342-5D2B-CF87-4ACE-D4BE30470FC7}"/>
              </a:ext>
            </a:extLst>
          </p:cNvPr>
          <p:cNvSpPr/>
          <p:nvPr/>
        </p:nvSpPr>
        <p:spPr>
          <a:xfrm>
            <a:off x="16560609" y="1196366"/>
            <a:ext cx="101254" cy="1125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136890F-FC43-32CC-91B8-39B586751055}"/>
              </a:ext>
            </a:extLst>
          </p:cNvPr>
          <p:cNvSpPr/>
          <p:nvPr/>
        </p:nvSpPr>
        <p:spPr>
          <a:xfrm rot="5400000" flipH="1">
            <a:off x="8136626" y="515385"/>
            <a:ext cx="993325" cy="11364439"/>
          </a:xfrm>
          <a:prstGeom prst="rect">
            <a:avLst/>
          </a:prstGeom>
          <a:gradFill>
            <a:gsLst>
              <a:gs pos="100000">
                <a:srgbClr val="2B2625"/>
              </a:gs>
              <a:gs pos="0">
                <a:srgbClr val="3F3B3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65E9A4-CF5F-3DF9-FC68-17EAAF34C592}"/>
              </a:ext>
            </a:extLst>
          </p:cNvPr>
          <p:cNvSpPr/>
          <p:nvPr/>
        </p:nvSpPr>
        <p:spPr>
          <a:xfrm rot="5400000" flipH="1">
            <a:off x="9098279" y="5349241"/>
            <a:ext cx="426721" cy="2011680"/>
          </a:xfrm>
          <a:prstGeom prst="rect">
            <a:avLst/>
          </a:prstGeom>
          <a:gradFill>
            <a:gsLst>
              <a:gs pos="100000">
                <a:schemeClr val="bg1">
                  <a:alpha val="1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glow rad="4064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AD1D15F-E110-21FE-8E29-AF9EF97B0A1A}"/>
              </a:ext>
            </a:extLst>
          </p:cNvPr>
          <p:cNvSpPr/>
          <p:nvPr/>
        </p:nvSpPr>
        <p:spPr>
          <a:xfrm rot="5400000" flipH="1">
            <a:off x="4836127" y="5097780"/>
            <a:ext cx="426720" cy="2514600"/>
          </a:xfrm>
          <a:prstGeom prst="rect">
            <a:avLst/>
          </a:prstGeom>
          <a:gradFill>
            <a:gsLst>
              <a:gs pos="100000">
                <a:schemeClr val="bg1">
                  <a:alpha val="1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glow rad="406400">
              <a:schemeClr val="bg1">
                <a:alpha val="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963E771-442F-326A-7A60-129B8E1F9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/>
          <a:stretch/>
        </p:blipFill>
        <p:spPr>
          <a:xfrm>
            <a:off x="2928351" y="3070472"/>
            <a:ext cx="11821869" cy="362379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CC566D6-05BF-6480-2669-B1E812036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9709" y="166800"/>
            <a:ext cx="2486372" cy="253400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9CF2B75-29D7-79B4-AFD1-F5390F1BB374}"/>
              </a:ext>
            </a:extLst>
          </p:cNvPr>
          <p:cNvSpPr/>
          <p:nvPr/>
        </p:nvSpPr>
        <p:spPr>
          <a:xfrm>
            <a:off x="-3119815" y="4832179"/>
            <a:ext cx="1114664" cy="1169048"/>
          </a:xfrm>
          <a:prstGeom prst="rect">
            <a:avLst/>
          </a:prstGeom>
          <a:solidFill>
            <a:srgbClr val="BDB7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</p:spTree>
    <p:extLst>
      <p:ext uri="{BB962C8B-B14F-4D97-AF65-F5344CB8AC3E}">
        <p14:creationId xmlns:p14="http://schemas.microsoft.com/office/powerpoint/2010/main" val="67976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89F1FFFD-43B6-603D-1D1F-207A47C5D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3"/>
          <a:stretch/>
        </p:blipFill>
        <p:spPr>
          <a:xfrm>
            <a:off x="2928350" y="3077383"/>
            <a:ext cx="11821869" cy="3587067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D01FE9B-F1E9-B4B4-5B96-7D3E8C4422EC}"/>
              </a:ext>
            </a:extLst>
          </p:cNvPr>
          <p:cNvSpPr/>
          <p:nvPr/>
        </p:nvSpPr>
        <p:spPr>
          <a:xfrm>
            <a:off x="1817497" y="-2490935"/>
            <a:ext cx="1114664" cy="9232497"/>
          </a:xfrm>
          <a:prstGeom prst="rect">
            <a:avLst/>
          </a:prstGeom>
          <a:solidFill>
            <a:srgbClr val="F7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E246FD3-5523-083B-3F9D-AB10D44F58A5}"/>
              </a:ext>
            </a:extLst>
          </p:cNvPr>
          <p:cNvSpPr/>
          <p:nvPr/>
        </p:nvSpPr>
        <p:spPr>
          <a:xfrm>
            <a:off x="1814320" y="-2490935"/>
            <a:ext cx="1114664" cy="9232497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96CC12-1FB6-82A5-94BA-99E7D5CC6D30}"/>
              </a:ext>
            </a:extLst>
          </p:cNvPr>
          <p:cNvSpPr/>
          <p:nvPr/>
        </p:nvSpPr>
        <p:spPr>
          <a:xfrm>
            <a:off x="2936358" y="5683731"/>
            <a:ext cx="11396669" cy="1057831"/>
          </a:xfrm>
          <a:prstGeom prst="rect">
            <a:avLst/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7978167-325F-B993-0F15-CD94DF9E3E0A}"/>
              </a:ext>
            </a:extLst>
          </p:cNvPr>
          <p:cNvSpPr/>
          <p:nvPr/>
        </p:nvSpPr>
        <p:spPr>
          <a:xfrm rot="225459">
            <a:off x="13379643" y="-2633936"/>
            <a:ext cx="284892" cy="7464803"/>
          </a:xfrm>
          <a:prstGeom prst="rect">
            <a:avLst/>
          </a:prstGeom>
          <a:gradFill>
            <a:gsLst>
              <a:gs pos="100000">
                <a:srgbClr val="313F44"/>
              </a:gs>
              <a:gs pos="46000">
                <a:srgbClr val="38494F"/>
              </a:gs>
              <a:gs pos="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F4C3726-A80D-7C32-533F-A273E6AD3E94}"/>
              </a:ext>
            </a:extLst>
          </p:cNvPr>
          <p:cNvSpPr/>
          <p:nvPr/>
        </p:nvSpPr>
        <p:spPr>
          <a:xfrm rot="225459">
            <a:off x="13054523" y="-2574910"/>
            <a:ext cx="343615" cy="7464803"/>
          </a:xfrm>
          <a:prstGeom prst="rect">
            <a:avLst/>
          </a:prstGeom>
          <a:gradFill>
            <a:gsLst>
              <a:gs pos="100000">
                <a:srgbClr val="010302"/>
              </a:gs>
              <a:gs pos="28000">
                <a:srgbClr val="35444A"/>
              </a:gs>
              <a:gs pos="73000">
                <a:srgbClr val="38494F"/>
              </a:gs>
              <a:gs pos="0">
                <a:srgbClr val="00050B"/>
              </a:gs>
              <a:gs pos="51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25FFB19-E63E-C9C2-63A0-25FE2E9A1F60}"/>
              </a:ext>
            </a:extLst>
          </p:cNvPr>
          <p:cNvSpPr/>
          <p:nvPr/>
        </p:nvSpPr>
        <p:spPr>
          <a:xfrm rot="225459">
            <a:off x="13639071" y="-2513998"/>
            <a:ext cx="528671" cy="7464803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B932DD75-30F4-4DE4-A1C6-664F7CACECDD}"/>
              </a:ext>
            </a:extLst>
          </p:cNvPr>
          <p:cNvSpPr/>
          <p:nvPr/>
        </p:nvSpPr>
        <p:spPr>
          <a:xfrm>
            <a:off x="1859737" y="5794997"/>
            <a:ext cx="1076622" cy="946567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232323"/>
              </a:gs>
              <a:gs pos="100000">
                <a:srgbClr val="23212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F0447B8-6F42-D5CE-EF62-57D2AA81AD2D}"/>
              </a:ext>
            </a:extLst>
          </p:cNvPr>
          <p:cNvSpPr/>
          <p:nvPr/>
        </p:nvSpPr>
        <p:spPr>
          <a:xfrm rot="16200000">
            <a:off x="7818691" y="-6976949"/>
            <a:ext cx="247999" cy="10644991"/>
          </a:xfrm>
          <a:prstGeom prst="rect">
            <a:avLst/>
          </a:prstGeom>
          <a:gradFill>
            <a:gsLst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F52D122-68FC-CFB9-5BDD-F797F0351983}"/>
              </a:ext>
            </a:extLst>
          </p:cNvPr>
          <p:cNvSpPr/>
          <p:nvPr/>
        </p:nvSpPr>
        <p:spPr>
          <a:xfrm rot="16200000">
            <a:off x="8253880" y="-8312013"/>
            <a:ext cx="761626" cy="12231054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284DB18-D4ED-88AF-09B3-619A4B94FBC5}"/>
              </a:ext>
            </a:extLst>
          </p:cNvPr>
          <p:cNvSpPr/>
          <p:nvPr/>
        </p:nvSpPr>
        <p:spPr>
          <a:xfrm rot="10574398">
            <a:off x="2693125" y="-2974422"/>
            <a:ext cx="541294" cy="8761098"/>
          </a:xfrm>
          <a:prstGeom prst="rect">
            <a:avLst/>
          </a:prstGeom>
          <a:gradFill>
            <a:gsLst>
              <a:gs pos="30000">
                <a:srgbClr val="0F1415"/>
              </a:gs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0E8D916-9132-FD01-3E4D-FE30CC0E5379}"/>
              </a:ext>
            </a:extLst>
          </p:cNvPr>
          <p:cNvSpPr/>
          <p:nvPr/>
        </p:nvSpPr>
        <p:spPr>
          <a:xfrm flipH="1">
            <a:off x="14315507" y="4686827"/>
            <a:ext cx="434713" cy="2054735"/>
          </a:xfrm>
          <a:prstGeom prst="rect">
            <a:avLst/>
          </a:prstGeom>
          <a:gradFill>
            <a:gsLst>
              <a:gs pos="100000">
                <a:srgbClr val="1B1C1F"/>
              </a:gs>
              <a:gs pos="0">
                <a:srgbClr val="1B1C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61D544BD-57DA-9E2E-25E9-5CF8F7FEB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74" t="46550" r="62742" b="45725"/>
          <a:stretch/>
        </p:blipFill>
        <p:spPr>
          <a:xfrm>
            <a:off x="16304354" y="1156286"/>
            <a:ext cx="434715" cy="27751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5935B42-C38A-5F45-180C-F0C1A0918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994" y="1196366"/>
            <a:ext cx="434715" cy="197356"/>
          </a:xfrm>
          <a:prstGeom prst="rect">
            <a:avLst/>
          </a:prstGeom>
        </p:spPr>
      </p:pic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41E5A08B-38A1-ED4B-108F-06562D0339CD}"/>
              </a:ext>
            </a:extLst>
          </p:cNvPr>
          <p:cNvSpPr/>
          <p:nvPr/>
        </p:nvSpPr>
        <p:spPr>
          <a:xfrm>
            <a:off x="17857220" y="1889474"/>
            <a:ext cx="286886" cy="174857"/>
          </a:xfrm>
          <a:prstGeom prst="roundRect">
            <a:avLst/>
          </a:prstGeom>
          <a:solidFill>
            <a:srgbClr val="81DE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D3620342-5D2B-CF87-4ACE-D4BE30470FC7}"/>
              </a:ext>
            </a:extLst>
          </p:cNvPr>
          <p:cNvSpPr/>
          <p:nvPr/>
        </p:nvSpPr>
        <p:spPr>
          <a:xfrm>
            <a:off x="16560609" y="1196366"/>
            <a:ext cx="101254" cy="1125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136890F-FC43-32CC-91B8-39B586751055}"/>
              </a:ext>
            </a:extLst>
          </p:cNvPr>
          <p:cNvSpPr/>
          <p:nvPr/>
        </p:nvSpPr>
        <p:spPr>
          <a:xfrm rot="5400000" flipH="1">
            <a:off x="8097738" y="539031"/>
            <a:ext cx="1040620" cy="11364439"/>
          </a:xfrm>
          <a:prstGeom prst="rect">
            <a:avLst/>
          </a:prstGeom>
          <a:gradFill>
            <a:gsLst>
              <a:gs pos="100000">
                <a:srgbClr val="232323"/>
              </a:gs>
              <a:gs pos="0">
                <a:srgbClr val="2321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165E9A4-CF5F-3DF9-FC68-17EAAF34C592}"/>
              </a:ext>
            </a:extLst>
          </p:cNvPr>
          <p:cNvSpPr/>
          <p:nvPr/>
        </p:nvSpPr>
        <p:spPr>
          <a:xfrm rot="5400000" flipH="1">
            <a:off x="9098279" y="5349241"/>
            <a:ext cx="426721" cy="2011680"/>
          </a:xfrm>
          <a:prstGeom prst="rect">
            <a:avLst/>
          </a:prstGeom>
          <a:gradFill>
            <a:gsLst>
              <a:gs pos="100000">
                <a:schemeClr val="bg1">
                  <a:alpha val="1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glow rad="4064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AD1D15F-E110-21FE-8E29-AF9EF97B0A1A}"/>
              </a:ext>
            </a:extLst>
          </p:cNvPr>
          <p:cNvSpPr/>
          <p:nvPr/>
        </p:nvSpPr>
        <p:spPr>
          <a:xfrm rot="5400000" flipH="1">
            <a:off x="4836127" y="5097780"/>
            <a:ext cx="426720" cy="2514600"/>
          </a:xfrm>
          <a:prstGeom prst="rect">
            <a:avLst/>
          </a:prstGeom>
          <a:gradFill>
            <a:gsLst>
              <a:gs pos="100000">
                <a:schemeClr val="bg1">
                  <a:alpha val="1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>
            <a:glow rad="4064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293273E-CF23-F04C-D07C-78679A614CF4}"/>
              </a:ext>
            </a:extLst>
          </p:cNvPr>
          <p:cNvSpPr/>
          <p:nvPr/>
        </p:nvSpPr>
        <p:spPr>
          <a:xfrm rot="5400000" flipH="1">
            <a:off x="4549769" y="8034090"/>
            <a:ext cx="1040620" cy="2473415"/>
          </a:xfrm>
          <a:prstGeom prst="rect">
            <a:avLst/>
          </a:prstGeom>
          <a:gradFill>
            <a:gsLst>
              <a:gs pos="100000">
                <a:srgbClr val="232323"/>
              </a:gs>
              <a:gs pos="0">
                <a:srgbClr val="23211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963E771-442F-326A-7A60-129B8E1F94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/>
          <a:stretch/>
        </p:blipFill>
        <p:spPr>
          <a:xfrm>
            <a:off x="2928351" y="3070472"/>
            <a:ext cx="11821869" cy="36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9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0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461F0A-2F40-7C26-29B7-B1BB6F41D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59620" r="13362" b="8819"/>
          <a:stretch/>
        </p:blipFill>
        <p:spPr>
          <a:xfrm>
            <a:off x="0" y="-7310101"/>
            <a:ext cx="15954422" cy="67502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6A34D-CB08-4725-1715-9B110C6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328" y="-4778336"/>
            <a:ext cx="9000331" cy="675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B78B50-B1AF-24C4-A813-CB4E70C1C54C}"/>
              </a:ext>
            </a:extLst>
          </p:cNvPr>
          <p:cNvSpPr/>
          <p:nvPr/>
        </p:nvSpPr>
        <p:spPr>
          <a:xfrm>
            <a:off x="-4893265" y="1971914"/>
            <a:ext cx="17962491" cy="5027036"/>
          </a:xfrm>
          <a:prstGeom prst="rect">
            <a:avLst/>
          </a:prstGeom>
          <a:gradFill>
            <a:gsLst>
              <a:gs pos="34000">
                <a:srgbClr val="1A1B1C"/>
              </a:gs>
              <a:gs pos="0">
                <a:srgbClr val="1C1E1F"/>
              </a:gs>
              <a:gs pos="100000">
                <a:srgbClr val="2526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12E3B-EF26-EADE-96EE-7199FF6D17F4}"/>
              </a:ext>
            </a:extLst>
          </p:cNvPr>
          <p:cNvSpPr/>
          <p:nvPr/>
        </p:nvSpPr>
        <p:spPr>
          <a:xfrm>
            <a:off x="16339120" y="-4010773"/>
            <a:ext cx="5261675" cy="360668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9000"/>
                  <a:lumOff val="11000"/>
                </a:schemeClr>
              </a:gs>
              <a:gs pos="2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03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B7EF62-6BD9-626B-00D6-5EFFCB5A5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3" t="65259" r="55567" b="23562"/>
          <a:stretch/>
        </p:blipFill>
        <p:spPr>
          <a:xfrm>
            <a:off x="-3889123" y="2712544"/>
            <a:ext cx="5201945" cy="353356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1456602-6D9F-05D4-DC0D-94653B0ECD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1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23" t="62735" r="47911" b="29733"/>
          <a:stretch/>
        </p:blipFill>
        <p:spPr>
          <a:xfrm>
            <a:off x="2649473" y="2442116"/>
            <a:ext cx="969958" cy="161089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EA52678-5470-CB83-086C-B41870E4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76158" r="76943" b="19533"/>
          <a:stretch/>
        </p:blipFill>
        <p:spPr>
          <a:xfrm>
            <a:off x="-4613711" y="5644177"/>
            <a:ext cx="517844" cy="92163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80DE6D5-24B3-04C6-4876-29F3298536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t="56211" r="60310" b="30844"/>
          <a:stretch/>
        </p:blipFill>
        <p:spPr>
          <a:xfrm>
            <a:off x="3671972" y="-2255922"/>
            <a:ext cx="2847664" cy="33341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C1EDBB2-A9E6-E600-6169-D272D844E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557" y="-4818954"/>
            <a:ext cx="4443914" cy="521738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DF40CF1-C628-D0CE-AF27-C5983275AE97}"/>
              </a:ext>
            </a:extLst>
          </p:cNvPr>
          <p:cNvSpPr/>
          <p:nvPr/>
        </p:nvSpPr>
        <p:spPr>
          <a:xfrm>
            <a:off x="-2115078" y="2712540"/>
            <a:ext cx="3427901" cy="3533565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A99385-A3B0-8007-95E5-B2D8E7D699CD}"/>
              </a:ext>
            </a:extLst>
          </p:cNvPr>
          <p:cNvSpPr/>
          <p:nvPr/>
        </p:nvSpPr>
        <p:spPr>
          <a:xfrm>
            <a:off x="-2406855" y="2712540"/>
            <a:ext cx="291776" cy="1473810"/>
          </a:xfrm>
          <a:prstGeom prst="rect">
            <a:avLst/>
          </a:prstGeom>
          <a:gradFill>
            <a:gsLst>
              <a:gs pos="100000">
                <a:srgbClr val="2E2831"/>
              </a:gs>
              <a:gs pos="28000">
                <a:srgbClr val="2F29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1E7446CC-5C07-30B0-6C92-784A8291322B}"/>
              </a:ext>
            </a:extLst>
          </p:cNvPr>
          <p:cNvSpPr/>
          <p:nvPr/>
        </p:nvSpPr>
        <p:spPr>
          <a:xfrm>
            <a:off x="-1698814" y="3672580"/>
            <a:ext cx="2452899" cy="2426339"/>
          </a:xfrm>
          <a:prstGeom prst="ellipse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56B9E12-E6DD-AFB0-5B05-8ED28ACB3475}"/>
              </a:ext>
            </a:extLst>
          </p:cNvPr>
          <p:cNvSpPr/>
          <p:nvPr/>
        </p:nvSpPr>
        <p:spPr>
          <a:xfrm>
            <a:off x="-1496305" y="5767031"/>
            <a:ext cx="2452899" cy="376889"/>
          </a:xfrm>
          <a:prstGeom prst="rect">
            <a:avLst/>
          </a:prstGeom>
          <a:gradFill>
            <a:gsLst>
              <a:gs pos="100000">
                <a:srgbClr val="201924"/>
              </a:gs>
              <a:gs pos="0">
                <a:srgbClr val="241D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70C89BB-B0C8-38E7-2E39-32CA291E26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76" y="2825048"/>
            <a:ext cx="3004169" cy="3426681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8664E7F-4A75-F4EA-7BF9-DD42B07B4180}"/>
              </a:ext>
            </a:extLst>
          </p:cNvPr>
          <p:cNvSpPr/>
          <p:nvPr/>
        </p:nvSpPr>
        <p:spPr>
          <a:xfrm>
            <a:off x="4616976" y="2590361"/>
            <a:ext cx="4938893" cy="3503559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D0EF5-F98F-E582-51FF-49C4AFE8C61D}"/>
              </a:ext>
            </a:extLst>
          </p:cNvPr>
          <p:cNvSpPr/>
          <p:nvPr/>
        </p:nvSpPr>
        <p:spPr>
          <a:xfrm rot="1011351">
            <a:off x="12150763" y="2534375"/>
            <a:ext cx="5413893" cy="5350276"/>
          </a:xfrm>
          <a:prstGeom prst="rect">
            <a:avLst/>
          </a:prstGeom>
          <a:gradFill>
            <a:gsLst>
              <a:gs pos="100000">
                <a:srgbClr val="2B2C31"/>
              </a:gs>
              <a:gs pos="0">
                <a:srgbClr val="10101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DC7017E7-8A23-2C92-3228-010E44AB7295}"/>
              </a:ext>
            </a:extLst>
          </p:cNvPr>
          <p:cNvSpPr/>
          <p:nvPr/>
        </p:nvSpPr>
        <p:spPr>
          <a:xfrm>
            <a:off x="10351484" y="2504570"/>
            <a:ext cx="790188" cy="4173902"/>
          </a:xfrm>
          <a:prstGeom prst="roundRect">
            <a:avLst>
              <a:gd name="adj" fmla="val 9739"/>
            </a:avLst>
          </a:prstGeom>
          <a:gradFill>
            <a:gsLst>
              <a:gs pos="95000">
                <a:srgbClr val="252526"/>
              </a:gs>
              <a:gs pos="100000">
                <a:srgbClr val="373737"/>
              </a:gs>
              <a:gs pos="52000">
                <a:srgbClr val="131416"/>
              </a:gs>
              <a:gs pos="37000">
                <a:srgbClr val="0D0E10"/>
              </a:gs>
              <a:gs pos="0">
                <a:schemeClr val="tx1">
                  <a:lumMod val="75000"/>
                  <a:lumOff val="25000"/>
                </a:schemeClr>
              </a:gs>
              <a:gs pos="15000">
                <a:schemeClr val="tx1">
                  <a:lumMod val="85000"/>
                  <a:lumOff val="15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DA3037C-D386-EA7B-68F4-D9629B9FEAB2}"/>
              </a:ext>
            </a:extLst>
          </p:cNvPr>
          <p:cNvSpPr/>
          <p:nvPr/>
        </p:nvSpPr>
        <p:spPr>
          <a:xfrm rot="1052085">
            <a:off x="13199461" y="3341751"/>
            <a:ext cx="3581946" cy="3246047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FCD552F-17C1-7DFC-E166-DF1AAACDAA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colorTemperature colorTemp="5285"/>
                    </a14:imgEffect>
                    <a14:imgEffect>
                      <a14:saturation sat="76000"/>
                    </a14:imgEffect>
                    <a14:imgEffect>
                      <a14:brightnessContrast bright="-52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7588" y="4118959"/>
            <a:ext cx="658390" cy="52174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47EE40D-50AB-2837-D199-00BE67AC6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3" t="72315" r="47736" b="20381"/>
          <a:stretch/>
        </p:blipFill>
        <p:spPr>
          <a:xfrm>
            <a:off x="2457363" y="4772191"/>
            <a:ext cx="1162069" cy="1561950"/>
          </a:xfrm>
          <a:prstGeom prst="rect">
            <a:avLst/>
          </a:prstGeom>
        </p:spPr>
      </p:pic>
      <p:pic>
        <p:nvPicPr>
          <p:cNvPr id="1025" name="図 1024">
            <a:extLst>
              <a:ext uri="{FF2B5EF4-FFF2-40B4-BE49-F238E27FC236}">
                <a16:creationId xmlns:a16="http://schemas.microsoft.com/office/drawing/2014/main" id="{62076995-7AA8-03F0-2408-99095D4E88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3" t="72315" r="47736" b="24670"/>
          <a:stretch/>
        </p:blipFill>
        <p:spPr>
          <a:xfrm>
            <a:off x="-3568924" y="-1046922"/>
            <a:ext cx="1162069" cy="64481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F5FB5FE-F7E1-A6E2-13FB-BA212BA1C5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353" t="34006" r="32033" b="15780"/>
          <a:stretch/>
        </p:blipFill>
        <p:spPr>
          <a:xfrm>
            <a:off x="4855540" y="-3732665"/>
            <a:ext cx="9650952" cy="484909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0986A12-202E-2DCD-2B5C-4F624CDC9C47}"/>
              </a:ext>
            </a:extLst>
          </p:cNvPr>
          <p:cNvSpPr/>
          <p:nvPr/>
        </p:nvSpPr>
        <p:spPr>
          <a:xfrm>
            <a:off x="-5498857" y="1513735"/>
            <a:ext cx="605593" cy="5485216"/>
          </a:xfrm>
          <a:prstGeom prst="rect">
            <a:avLst/>
          </a:prstGeom>
          <a:gradFill>
            <a:gsLst>
              <a:gs pos="8000">
                <a:srgbClr val="090B0D"/>
              </a:gs>
              <a:gs pos="100000">
                <a:srgbClr val="090B0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E13DDC9-A107-6823-DDDE-D1A7CEA6C906}"/>
              </a:ext>
            </a:extLst>
          </p:cNvPr>
          <p:cNvSpPr/>
          <p:nvPr/>
        </p:nvSpPr>
        <p:spPr>
          <a:xfrm rot="5400000">
            <a:off x="3621716" y="-7606841"/>
            <a:ext cx="470199" cy="18711349"/>
          </a:xfrm>
          <a:prstGeom prst="rect">
            <a:avLst/>
          </a:prstGeom>
          <a:gradFill>
            <a:gsLst>
              <a:gs pos="0">
                <a:srgbClr val="7A7C7E"/>
              </a:gs>
              <a:gs pos="36000">
                <a:srgbClr val="050708"/>
              </a:gs>
              <a:gs pos="100000">
                <a:srgbClr val="0A0C0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9D4EED80-77E6-E73F-C5EE-5F5ED9A5DCCF}"/>
              </a:ext>
            </a:extLst>
          </p:cNvPr>
          <p:cNvSpPr/>
          <p:nvPr/>
        </p:nvSpPr>
        <p:spPr>
          <a:xfrm rot="6403453">
            <a:off x="15711474" y="-401254"/>
            <a:ext cx="485897" cy="6014866"/>
          </a:xfrm>
          <a:prstGeom prst="rect">
            <a:avLst/>
          </a:prstGeom>
          <a:gradFill>
            <a:gsLst>
              <a:gs pos="0">
                <a:srgbClr val="7A7C7E"/>
              </a:gs>
              <a:gs pos="36000">
                <a:srgbClr val="050708"/>
              </a:gs>
              <a:gs pos="100000">
                <a:srgbClr val="0A0C0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A6919702-833C-3C09-FB73-6061F91A6226}"/>
              </a:ext>
            </a:extLst>
          </p:cNvPr>
          <p:cNvSpPr/>
          <p:nvPr/>
        </p:nvSpPr>
        <p:spPr>
          <a:xfrm rot="1036794">
            <a:off x="17402824" y="3227554"/>
            <a:ext cx="605593" cy="5485216"/>
          </a:xfrm>
          <a:prstGeom prst="rect">
            <a:avLst/>
          </a:prstGeom>
          <a:gradFill>
            <a:gsLst>
              <a:gs pos="0">
                <a:srgbClr val="1B1C1F"/>
              </a:gs>
              <a:gs pos="100000">
                <a:srgbClr val="090B0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9B2F883C-3AE0-8F2D-771E-B18A563885BF}"/>
              </a:ext>
            </a:extLst>
          </p:cNvPr>
          <p:cNvSpPr/>
          <p:nvPr/>
        </p:nvSpPr>
        <p:spPr>
          <a:xfrm rot="5400000" flipH="1">
            <a:off x="15315336" y="-2888209"/>
            <a:ext cx="937752" cy="5254085"/>
          </a:xfrm>
          <a:prstGeom prst="rect">
            <a:avLst/>
          </a:prstGeom>
          <a:gradFill>
            <a:gsLst>
              <a:gs pos="100000">
                <a:srgbClr val="584D4C"/>
              </a:gs>
              <a:gs pos="0">
                <a:srgbClr val="5C575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</p:spTree>
    <p:extLst>
      <p:ext uri="{BB962C8B-B14F-4D97-AF65-F5344CB8AC3E}">
        <p14:creationId xmlns:p14="http://schemas.microsoft.com/office/powerpoint/2010/main" val="15396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楕円 21">
            <a:extLst>
              <a:ext uri="{FF2B5EF4-FFF2-40B4-BE49-F238E27FC236}">
                <a16:creationId xmlns:a16="http://schemas.microsoft.com/office/drawing/2014/main" id="{0A267FA4-70C1-3D92-8A1E-F8E26C137324}"/>
              </a:ext>
            </a:extLst>
          </p:cNvPr>
          <p:cNvSpPr/>
          <p:nvPr/>
        </p:nvSpPr>
        <p:spPr>
          <a:xfrm>
            <a:off x="17886564" y="2993641"/>
            <a:ext cx="753239" cy="1059367"/>
          </a:xfrm>
          <a:prstGeom prst="ellipse">
            <a:avLst/>
          </a:prstGeom>
          <a:gradFill flip="none" rotWithShape="1">
            <a:gsLst>
              <a:gs pos="0">
                <a:srgbClr val="00050B"/>
              </a:gs>
              <a:gs pos="100000">
                <a:srgbClr val="1B231E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D461F0A-2F40-7C26-29B7-B1BB6F41D4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59620" r="13362" b="8819"/>
          <a:stretch/>
        </p:blipFill>
        <p:spPr>
          <a:xfrm>
            <a:off x="0" y="-7310101"/>
            <a:ext cx="15954422" cy="67502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6A34D-CB08-4725-1715-9B110C6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9328" y="-4778336"/>
            <a:ext cx="9000331" cy="675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EB78B50-B1AF-24C4-A813-CB4E70C1C54C}"/>
              </a:ext>
            </a:extLst>
          </p:cNvPr>
          <p:cNvSpPr/>
          <p:nvPr/>
        </p:nvSpPr>
        <p:spPr>
          <a:xfrm>
            <a:off x="-4893265" y="1971914"/>
            <a:ext cx="17962491" cy="5027036"/>
          </a:xfrm>
          <a:prstGeom prst="rect">
            <a:avLst/>
          </a:prstGeom>
          <a:gradFill>
            <a:gsLst>
              <a:gs pos="0">
                <a:srgbClr val="050506"/>
              </a:gs>
              <a:gs pos="100000">
                <a:srgbClr val="0D0E1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12E3B-EF26-EADE-96EE-7199FF6D17F4}"/>
              </a:ext>
            </a:extLst>
          </p:cNvPr>
          <p:cNvSpPr/>
          <p:nvPr/>
        </p:nvSpPr>
        <p:spPr>
          <a:xfrm>
            <a:off x="16339120" y="-4010773"/>
            <a:ext cx="5261675" cy="360668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9000"/>
                  <a:lumOff val="11000"/>
                </a:schemeClr>
              </a:gs>
              <a:gs pos="2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03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B7EF62-6BD9-626B-00D6-5EFFCB5A5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3" t="65259" r="55567" b="23562"/>
          <a:stretch/>
        </p:blipFill>
        <p:spPr>
          <a:xfrm>
            <a:off x="-3889123" y="2712544"/>
            <a:ext cx="5201945" cy="353356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0986A12-202E-2DCD-2B5C-4F624CDC9C47}"/>
              </a:ext>
            </a:extLst>
          </p:cNvPr>
          <p:cNvSpPr/>
          <p:nvPr/>
        </p:nvSpPr>
        <p:spPr>
          <a:xfrm>
            <a:off x="-5498857" y="1971913"/>
            <a:ext cx="605593" cy="5027038"/>
          </a:xfrm>
          <a:prstGeom prst="rect">
            <a:avLst/>
          </a:prstGeom>
          <a:gradFill>
            <a:gsLst>
              <a:gs pos="0">
                <a:srgbClr val="111111"/>
              </a:gs>
              <a:gs pos="100000">
                <a:srgbClr val="01030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E13DDC9-A107-6823-DDDE-D1A7CEA6C906}"/>
              </a:ext>
            </a:extLst>
          </p:cNvPr>
          <p:cNvSpPr/>
          <p:nvPr/>
        </p:nvSpPr>
        <p:spPr>
          <a:xfrm rot="5400000">
            <a:off x="3627727" y="-7612851"/>
            <a:ext cx="458178" cy="18711349"/>
          </a:xfrm>
          <a:prstGeom prst="rect">
            <a:avLst/>
          </a:prstGeom>
          <a:gradFill>
            <a:gsLst>
              <a:gs pos="0">
                <a:srgbClr val="111111"/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1456602-6D9F-05D4-DC0D-94653B0ECD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96" t="62247" r="47533" b="29435"/>
          <a:stretch/>
        </p:blipFill>
        <p:spPr>
          <a:xfrm>
            <a:off x="2537478" y="2337869"/>
            <a:ext cx="1162069" cy="177897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EA52678-5470-CB83-086C-B41870E4AF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76158" r="76943" b="19533"/>
          <a:stretch/>
        </p:blipFill>
        <p:spPr>
          <a:xfrm>
            <a:off x="-4613711" y="5644177"/>
            <a:ext cx="517844" cy="92163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80DE6D5-24B3-04C6-4876-29F3298536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t="56211" r="60310" b="30844"/>
          <a:stretch/>
        </p:blipFill>
        <p:spPr>
          <a:xfrm>
            <a:off x="3671972" y="-2255922"/>
            <a:ext cx="2847664" cy="3334196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C1EDBB2-A9E6-E600-6169-D272D844E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8557" y="-4818954"/>
            <a:ext cx="4443914" cy="5217380"/>
          </a:xfrm>
          <a:prstGeom prst="rect">
            <a:avLst/>
          </a:prstGeom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DF40CF1-C628-D0CE-AF27-C5983275AE97}"/>
              </a:ext>
            </a:extLst>
          </p:cNvPr>
          <p:cNvSpPr/>
          <p:nvPr/>
        </p:nvSpPr>
        <p:spPr>
          <a:xfrm>
            <a:off x="-2115078" y="2712540"/>
            <a:ext cx="3427901" cy="3533565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8A99385-A3B0-8007-95E5-B2D8E7D699CD}"/>
              </a:ext>
            </a:extLst>
          </p:cNvPr>
          <p:cNvSpPr/>
          <p:nvPr/>
        </p:nvSpPr>
        <p:spPr>
          <a:xfrm>
            <a:off x="-2406855" y="2712540"/>
            <a:ext cx="291776" cy="1473810"/>
          </a:xfrm>
          <a:prstGeom prst="rect">
            <a:avLst/>
          </a:prstGeom>
          <a:gradFill>
            <a:gsLst>
              <a:gs pos="100000">
                <a:srgbClr val="2E2831"/>
              </a:gs>
              <a:gs pos="28000">
                <a:srgbClr val="2F293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1E7446CC-5C07-30B0-6C92-784A8291322B}"/>
              </a:ext>
            </a:extLst>
          </p:cNvPr>
          <p:cNvSpPr/>
          <p:nvPr/>
        </p:nvSpPr>
        <p:spPr>
          <a:xfrm>
            <a:off x="-1698814" y="3672580"/>
            <a:ext cx="2452899" cy="2426339"/>
          </a:xfrm>
          <a:prstGeom prst="ellipse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56B9E12-E6DD-AFB0-5B05-8ED28ACB3475}"/>
              </a:ext>
            </a:extLst>
          </p:cNvPr>
          <p:cNvSpPr/>
          <p:nvPr/>
        </p:nvSpPr>
        <p:spPr>
          <a:xfrm>
            <a:off x="-1496305" y="5767031"/>
            <a:ext cx="2452899" cy="376889"/>
          </a:xfrm>
          <a:prstGeom prst="rect">
            <a:avLst/>
          </a:prstGeom>
          <a:gradFill>
            <a:gsLst>
              <a:gs pos="100000">
                <a:srgbClr val="201924"/>
              </a:gs>
              <a:gs pos="0">
                <a:srgbClr val="241D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70C89BB-B0C8-38E7-2E39-32CA291E26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576" y="2825048"/>
            <a:ext cx="3004169" cy="3426681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8664E7F-4A75-F4EA-7BF9-DD42B07B4180}"/>
              </a:ext>
            </a:extLst>
          </p:cNvPr>
          <p:cNvSpPr/>
          <p:nvPr/>
        </p:nvSpPr>
        <p:spPr>
          <a:xfrm>
            <a:off x="4616976" y="2590361"/>
            <a:ext cx="4938893" cy="3503559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E3D0EF5-F98F-E582-51FF-49C4AFE8C61D}"/>
              </a:ext>
            </a:extLst>
          </p:cNvPr>
          <p:cNvSpPr/>
          <p:nvPr/>
        </p:nvSpPr>
        <p:spPr>
          <a:xfrm rot="1011351">
            <a:off x="12150763" y="2534375"/>
            <a:ext cx="5413893" cy="5350276"/>
          </a:xfrm>
          <a:prstGeom prst="rect">
            <a:avLst/>
          </a:prstGeom>
          <a:gradFill>
            <a:gsLst>
              <a:gs pos="100000">
                <a:srgbClr val="0C0C0C"/>
              </a:gs>
              <a:gs pos="0">
                <a:srgbClr val="0D110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4F9FED3-8995-C66E-C224-5981350595DC}"/>
              </a:ext>
            </a:extLst>
          </p:cNvPr>
          <p:cNvSpPr/>
          <p:nvPr/>
        </p:nvSpPr>
        <p:spPr>
          <a:xfrm rot="6364307">
            <a:off x="15404912" y="-212003"/>
            <a:ext cx="518008" cy="5433148"/>
          </a:xfrm>
          <a:prstGeom prst="rect">
            <a:avLst/>
          </a:prstGeom>
          <a:gradFill>
            <a:gsLst>
              <a:gs pos="0">
                <a:srgbClr val="111111"/>
              </a:gs>
              <a:gs pos="100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DA3037C-D386-EA7B-68F4-D9629B9FEAB2}"/>
              </a:ext>
            </a:extLst>
          </p:cNvPr>
          <p:cNvSpPr/>
          <p:nvPr/>
        </p:nvSpPr>
        <p:spPr>
          <a:xfrm rot="1052085">
            <a:off x="13199461" y="3341751"/>
            <a:ext cx="3581946" cy="3246047"/>
          </a:xfrm>
          <a:prstGeom prst="rect">
            <a:avLst/>
          </a:prstGeom>
          <a:gradFill>
            <a:gsLst>
              <a:gs pos="100000">
                <a:srgbClr val="1F1823"/>
              </a:gs>
              <a:gs pos="71000">
                <a:srgbClr val="2A242E"/>
              </a:gs>
              <a:gs pos="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FCD552F-17C1-7DFC-E166-DF1AAACDAA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  <a14:imgEffect>
                      <a14:colorTemperature colorTemp="5285"/>
                    </a14:imgEffect>
                    <a14:imgEffect>
                      <a14:saturation sat="76000"/>
                    </a14:imgEffect>
                    <a14:imgEffect>
                      <a14:brightnessContrast bright="-72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7588" y="4118959"/>
            <a:ext cx="658390" cy="52174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47EE40D-50AB-2837-D199-00BE67AC67B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793" t="72315" r="47736" b="20381"/>
          <a:stretch/>
        </p:blipFill>
        <p:spPr>
          <a:xfrm>
            <a:off x="2457363" y="4772191"/>
            <a:ext cx="1162069" cy="1561950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F5D7D6C-411B-6196-6B5F-38C55CAE38FF}"/>
              </a:ext>
            </a:extLst>
          </p:cNvPr>
          <p:cNvSpPr/>
          <p:nvPr/>
        </p:nvSpPr>
        <p:spPr>
          <a:xfrm rot="968679" flipH="1">
            <a:off x="17400935" y="3424711"/>
            <a:ext cx="530990" cy="5254085"/>
          </a:xfrm>
          <a:prstGeom prst="rect">
            <a:avLst/>
          </a:prstGeom>
          <a:gradFill>
            <a:gsLst>
              <a:gs pos="0">
                <a:srgbClr val="1B231E"/>
              </a:gs>
              <a:gs pos="100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9B2F883C-3AE0-8F2D-771E-B18A563885BF}"/>
              </a:ext>
            </a:extLst>
          </p:cNvPr>
          <p:cNvSpPr/>
          <p:nvPr/>
        </p:nvSpPr>
        <p:spPr>
          <a:xfrm flipH="1">
            <a:off x="19140309" y="2145148"/>
            <a:ext cx="6491924" cy="5254085"/>
          </a:xfrm>
          <a:prstGeom prst="rect">
            <a:avLst/>
          </a:prstGeom>
          <a:gradFill>
            <a:gsLst>
              <a:gs pos="3000">
                <a:srgbClr val="737867"/>
              </a:gs>
              <a:gs pos="0">
                <a:srgbClr val="6A716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</p:spTree>
    <p:extLst>
      <p:ext uri="{BB962C8B-B14F-4D97-AF65-F5344CB8AC3E}">
        <p14:creationId xmlns:p14="http://schemas.microsoft.com/office/powerpoint/2010/main" val="271237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461F0A-2F40-7C26-29B7-B1BB6F41D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59620" r="13362" b="8819"/>
          <a:stretch/>
        </p:blipFill>
        <p:spPr>
          <a:xfrm>
            <a:off x="0" y="-7310101"/>
            <a:ext cx="15954422" cy="67502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36A34D-CB08-4725-1715-9B110C6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268" y="-351494"/>
            <a:ext cx="9000331" cy="675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12E3B-EF26-EADE-96EE-7199FF6D17F4}"/>
              </a:ext>
            </a:extLst>
          </p:cNvPr>
          <p:cNvSpPr/>
          <p:nvPr/>
        </p:nvSpPr>
        <p:spPr>
          <a:xfrm>
            <a:off x="16339120" y="-4010773"/>
            <a:ext cx="5261675" cy="360668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9000"/>
                  <a:lumOff val="11000"/>
                </a:schemeClr>
              </a:gs>
              <a:gs pos="2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rgbClr val="3030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5D13DA0-7104-B544-FB86-C546A2CD40BC}"/>
              </a:ext>
            </a:extLst>
          </p:cNvPr>
          <p:cNvSpPr/>
          <p:nvPr/>
        </p:nvSpPr>
        <p:spPr>
          <a:xfrm>
            <a:off x="14603038" y="166156"/>
            <a:ext cx="734527" cy="1931083"/>
          </a:xfrm>
          <a:prstGeom prst="rect">
            <a:avLst/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A9F748A-5113-67AE-056B-DD8D62D76A62}"/>
              </a:ext>
            </a:extLst>
          </p:cNvPr>
          <p:cNvSpPr/>
          <p:nvPr/>
        </p:nvSpPr>
        <p:spPr>
          <a:xfrm>
            <a:off x="178672" y="823402"/>
            <a:ext cx="3735136" cy="5713217"/>
          </a:xfrm>
          <a:prstGeom prst="rect">
            <a:avLst/>
          </a:prstGeom>
          <a:solidFill>
            <a:srgbClr val="F7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CB2B6650-4EF2-4226-A9BA-0B17ADFC7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338" y="-2341219"/>
            <a:ext cx="4872996" cy="11726457"/>
          </a:xfrm>
          <a:prstGeom prst="rect">
            <a:avLst/>
          </a:prstGeom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5D16BE0-7132-012F-2CC6-EE31AD00B1E4}"/>
              </a:ext>
            </a:extLst>
          </p:cNvPr>
          <p:cNvSpPr/>
          <p:nvPr/>
        </p:nvSpPr>
        <p:spPr>
          <a:xfrm rot="225459">
            <a:off x="6752595" y="-487260"/>
            <a:ext cx="872608" cy="7464803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EF622ED-DE9E-33C0-71CB-6B0B5A956A9D}"/>
              </a:ext>
            </a:extLst>
          </p:cNvPr>
          <p:cNvSpPr/>
          <p:nvPr/>
        </p:nvSpPr>
        <p:spPr>
          <a:xfrm rot="225459">
            <a:off x="6240599" y="-528272"/>
            <a:ext cx="536651" cy="7464803"/>
          </a:xfrm>
          <a:prstGeom prst="rect">
            <a:avLst/>
          </a:prstGeom>
          <a:gradFill>
            <a:gsLst>
              <a:gs pos="100000">
                <a:srgbClr val="313F44"/>
              </a:gs>
              <a:gs pos="46000">
                <a:srgbClr val="38494F"/>
              </a:gs>
              <a:gs pos="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6C91978-F1EA-F94F-D61B-A730A2AD0A94}"/>
              </a:ext>
            </a:extLst>
          </p:cNvPr>
          <p:cNvSpPr/>
          <p:nvPr/>
        </p:nvSpPr>
        <p:spPr>
          <a:xfrm rot="225459">
            <a:off x="5770030" y="-559913"/>
            <a:ext cx="472294" cy="7464803"/>
          </a:xfrm>
          <a:prstGeom prst="rect">
            <a:avLst/>
          </a:prstGeom>
          <a:gradFill>
            <a:gsLst>
              <a:gs pos="100000">
                <a:srgbClr val="010302"/>
              </a:gs>
              <a:gs pos="28000">
                <a:srgbClr val="35444A"/>
              </a:gs>
              <a:gs pos="73000">
                <a:srgbClr val="38494F"/>
              </a:gs>
              <a:gs pos="0">
                <a:srgbClr val="00050B"/>
              </a:gs>
              <a:gs pos="51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</p:spTree>
    <p:extLst>
      <p:ext uri="{BB962C8B-B14F-4D97-AF65-F5344CB8AC3E}">
        <p14:creationId xmlns:p14="http://schemas.microsoft.com/office/powerpoint/2010/main" val="146228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D25AD00-5A0B-6905-4F14-5127FC4B5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54" y="-2490937"/>
            <a:ext cx="10125373" cy="101253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BFC21DB-85E9-D116-6B77-6BC8C15BE67C}"/>
              </a:ext>
            </a:extLst>
          </p:cNvPr>
          <p:cNvSpPr/>
          <p:nvPr/>
        </p:nvSpPr>
        <p:spPr>
          <a:xfrm>
            <a:off x="8856888" y="4093368"/>
            <a:ext cx="1656353" cy="1248796"/>
          </a:xfrm>
          <a:prstGeom prst="rect">
            <a:avLst/>
          </a:prstGeom>
          <a:gradFill>
            <a:gsLst>
              <a:gs pos="0">
                <a:srgbClr val="38323B"/>
              </a:gs>
              <a:gs pos="36000">
                <a:srgbClr val="3C363F"/>
              </a:gs>
              <a:gs pos="100000">
                <a:srgbClr val="302A3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C03A57B-3F08-C77A-9867-E7BEF36A6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86" y="1842646"/>
            <a:ext cx="1161143" cy="1773219"/>
          </a:xfrm>
          <a:prstGeom prst="rect">
            <a:avLst/>
          </a:prstGeom>
        </p:spPr>
      </p:pic>
      <p:pic>
        <p:nvPicPr>
          <p:cNvPr id="9" name="Picture 2" descr="東武新型７００００系運転台 - ハイブリッドな生活（旧ルノーな生活）">
            <a:extLst>
              <a:ext uri="{FF2B5EF4-FFF2-40B4-BE49-F238E27FC236}">
                <a16:creationId xmlns:a16="http://schemas.microsoft.com/office/drawing/2014/main" id="{5B51D32B-3FF9-8A85-F22E-8587819EC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2" t="30935" r="15362" b="53928"/>
          <a:stretch/>
        </p:blipFill>
        <p:spPr bwMode="auto">
          <a:xfrm>
            <a:off x="17763206" y="-266704"/>
            <a:ext cx="1436223" cy="11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3705D26-374B-E8E8-7389-17B944710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555" y="290729"/>
            <a:ext cx="2236020" cy="17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2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E8B0350-ECD3-8214-46BC-C96F5E2CB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4" t="56211" r="60310" b="30844"/>
          <a:stretch/>
        </p:blipFill>
        <p:spPr>
          <a:xfrm>
            <a:off x="375014" y="-2490936"/>
            <a:ext cx="8358472" cy="978654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D51C57B-8170-67EA-FDB6-AAB4FAD7949C}"/>
              </a:ext>
            </a:extLst>
          </p:cNvPr>
          <p:cNvSpPr/>
          <p:nvPr/>
        </p:nvSpPr>
        <p:spPr>
          <a:xfrm>
            <a:off x="11062269" y="5146709"/>
            <a:ext cx="840669" cy="720746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AFE309A-1299-6686-4CD4-575FE530A9F5}"/>
              </a:ext>
            </a:extLst>
          </p:cNvPr>
          <p:cNvSpPr/>
          <p:nvPr/>
        </p:nvSpPr>
        <p:spPr>
          <a:xfrm>
            <a:off x="10813323" y="4093478"/>
            <a:ext cx="840669" cy="525848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183D4A4-08A2-4442-AF16-ED09ECA7FB00}"/>
              </a:ext>
            </a:extLst>
          </p:cNvPr>
          <p:cNvSpPr/>
          <p:nvPr/>
        </p:nvSpPr>
        <p:spPr>
          <a:xfrm>
            <a:off x="11368344" y="3103442"/>
            <a:ext cx="840669" cy="525848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57D6A6E-C567-EDA4-C3FD-7CEA1BD636D7}"/>
              </a:ext>
            </a:extLst>
          </p:cNvPr>
          <p:cNvSpPr/>
          <p:nvPr/>
        </p:nvSpPr>
        <p:spPr>
          <a:xfrm>
            <a:off x="12275877" y="2675926"/>
            <a:ext cx="840669" cy="525848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42BC4B2-4A6F-57CB-6037-AA1077031C06}"/>
              </a:ext>
            </a:extLst>
          </p:cNvPr>
          <p:cNvSpPr/>
          <p:nvPr/>
        </p:nvSpPr>
        <p:spPr>
          <a:xfrm>
            <a:off x="13183411" y="3103442"/>
            <a:ext cx="840669" cy="525848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B0D6384-498C-A67F-53E9-7A84F61FD5B1}"/>
              </a:ext>
            </a:extLst>
          </p:cNvPr>
          <p:cNvSpPr/>
          <p:nvPr/>
        </p:nvSpPr>
        <p:spPr>
          <a:xfrm>
            <a:off x="13790933" y="4055977"/>
            <a:ext cx="840669" cy="525848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770EE158-07D2-07A5-C396-A79F36BF6F4F}"/>
              </a:ext>
            </a:extLst>
          </p:cNvPr>
          <p:cNvSpPr/>
          <p:nvPr/>
        </p:nvSpPr>
        <p:spPr>
          <a:xfrm>
            <a:off x="13603745" y="5207023"/>
            <a:ext cx="840669" cy="525848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FB57D3B-B8FD-F426-B563-509025A6892D}"/>
              </a:ext>
            </a:extLst>
          </p:cNvPr>
          <p:cNvSpPr/>
          <p:nvPr/>
        </p:nvSpPr>
        <p:spPr>
          <a:xfrm>
            <a:off x="13243621" y="5816146"/>
            <a:ext cx="840669" cy="525848"/>
          </a:xfrm>
          <a:prstGeom prst="rect">
            <a:avLst/>
          </a:prstGeom>
          <a:solidFill>
            <a:srgbClr val="A0A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AC9E767-514D-0D47-EF30-056A193F5CD6}"/>
              </a:ext>
            </a:extLst>
          </p:cNvPr>
          <p:cNvSpPr/>
          <p:nvPr/>
        </p:nvSpPr>
        <p:spPr>
          <a:xfrm>
            <a:off x="10789067" y="3893749"/>
            <a:ext cx="208212" cy="14055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F774BB19-AD11-A513-70B2-3A87134E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833" y="685297"/>
            <a:ext cx="5618761" cy="66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81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8A6D644-9CCD-5663-F331-A1DC749A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95" y="-2189737"/>
            <a:ext cx="14491673" cy="81515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278A944-6E33-8FDB-A1C6-D0AB9EE4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9" b="19494"/>
          <a:stretch/>
        </p:blipFill>
        <p:spPr>
          <a:xfrm>
            <a:off x="929465" y="-818329"/>
            <a:ext cx="14491673" cy="81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1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79EEE319-5E0D-F988-D578-49CF681C0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4" t="3873" r="-275" b="-10164"/>
          <a:stretch/>
        </p:blipFill>
        <p:spPr>
          <a:xfrm>
            <a:off x="4146783" y="4165030"/>
            <a:ext cx="14446017" cy="442545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F0B3957-0774-2193-FC7A-945796E7020C}"/>
              </a:ext>
            </a:extLst>
          </p:cNvPr>
          <p:cNvSpPr/>
          <p:nvPr/>
        </p:nvSpPr>
        <p:spPr>
          <a:xfrm>
            <a:off x="1055054" y="-2251687"/>
            <a:ext cx="3423207" cy="10842170"/>
          </a:xfrm>
          <a:prstGeom prst="rect">
            <a:avLst/>
          </a:prstGeom>
          <a:solidFill>
            <a:srgbClr val="F7ED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697DBD-45AD-74FB-568D-88292BF6F9B4}"/>
              </a:ext>
            </a:extLst>
          </p:cNvPr>
          <p:cNvSpPr/>
          <p:nvPr/>
        </p:nvSpPr>
        <p:spPr>
          <a:xfrm rot="10574398">
            <a:off x="4029965" y="-1539533"/>
            <a:ext cx="541294" cy="8761098"/>
          </a:xfrm>
          <a:prstGeom prst="rect">
            <a:avLst/>
          </a:prstGeom>
          <a:gradFill>
            <a:gsLst>
              <a:gs pos="30000">
                <a:srgbClr val="0F1415"/>
              </a:gs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F4C8AB9-296E-6128-7AF4-DC98C5D6BF43}"/>
              </a:ext>
            </a:extLst>
          </p:cNvPr>
          <p:cNvSpPr/>
          <p:nvPr/>
        </p:nvSpPr>
        <p:spPr>
          <a:xfrm>
            <a:off x="4494753" y="7079727"/>
            <a:ext cx="11227630" cy="1534204"/>
          </a:xfrm>
          <a:prstGeom prst="rect">
            <a:avLst/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272546A-0791-57A6-36FC-705E16F80A9D}"/>
              </a:ext>
            </a:extLst>
          </p:cNvPr>
          <p:cNvSpPr/>
          <p:nvPr/>
        </p:nvSpPr>
        <p:spPr>
          <a:xfrm rot="225459">
            <a:off x="15363807" y="-2485984"/>
            <a:ext cx="589328" cy="7464803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FD79974-195E-B993-BC3C-67C824EA18FF}"/>
              </a:ext>
            </a:extLst>
          </p:cNvPr>
          <p:cNvSpPr/>
          <p:nvPr/>
        </p:nvSpPr>
        <p:spPr>
          <a:xfrm rot="225459">
            <a:off x="15119722" y="-2592730"/>
            <a:ext cx="284892" cy="7464803"/>
          </a:xfrm>
          <a:prstGeom prst="rect">
            <a:avLst/>
          </a:prstGeom>
          <a:gradFill>
            <a:gsLst>
              <a:gs pos="100000">
                <a:srgbClr val="313F44"/>
              </a:gs>
              <a:gs pos="46000">
                <a:srgbClr val="38494F"/>
              </a:gs>
              <a:gs pos="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33058CE-F8AD-D7EA-D21E-A6BC65CA7DB3}"/>
              </a:ext>
            </a:extLst>
          </p:cNvPr>
          <p:cNvSpPr/>
          <p:nvPr/>
        </p:nvSpPr>
        <p:spPr>
          <a:xfrm rot="225459">
            <a:off x="14730711" y="-2539971"/>
            <a:ext cx="455846" cy="7464803"/>
          </a:xfrm>
          <a:prstGeom prst="rect">
            <a:avLst/>
          </a:prstGeom>
          <a:gradFill>
            <a:gsLst>
              <a:gs pos="100000">
                <a:srgbClr val="010302"/>
              </a:gs>
              <a:gs pos="28000">
                <a:srgbClr val="35444A"/>
              </a:gs>
              <a:gs pos="73000">
                <a:srgbClr val="38494F"/>
              </a:gs>
              <a:gs pos="0">
                <a:srgbClr val="00050B"/>
              </a:gs>
              <a:gs pos="51000">
                <a:srgbClr val="00050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EC2C79C-24BF-F66C-EAA3-3D344976D5D4}"/>
              </a:ext>
            </a:extLst>
          </p:cNvPr>
          <p:cNvSpPr/>
          <p:nvPr/>
        </p:nvSpPr>
        <p:spPr>
          <a:xfrm rot="16200000">
            <a:off x="9335526" y="-7876916"/>
            <a:ext cx="761626" cy="12012086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344CBF6-C073-392B-6F7A-766C1EEF2031}"/>
              </a:ext>
            </a:extLst>
          </p:cNvPr>
          <p:cNvSpPr/>
          <p:nvPr/>
        </p:nvSpPr>
        <p:spPr>
          <a:xfrm rot="16200000">
            <a:off x="9798404" y="-7100816"/>
            <a:ext cx="247998" cy="11551240"/>
          </a:xfrm>
          <a:prstGeom prst="rect">
            <a:avLst/>
          </a:prstGeom>
          <a:solidFill>
            <a:srgbClr val="010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F7DA893-4DD7-7B0C-1CC4-16B3143A95C1}"/>
              </a:ext>
            </a:extLst>
          </p:cNvPr>
          <p:cNvSpPr/>
          <p:nvPr/>
        </p:nvSpPr>
        <p:spPr>
          <a:xfrm rot="16200000">
            <a:off x="9495409" y="-6671643"/>
            <a:ext cx="247998" cy="11115385"/>
          </a:xfrm>
          <a:prstGeom prst="rect">
            <a:avLst/>
          </a:prstGeom>
          <a:gradFill>
            <a:gsLst>
              <a:gs pos="100000">
                <a:srgbClr val="010302"/>
              </a:gs>
              <a:gs pos="0">
                <a:srgbClr val="35444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 dirty="0"/>
          </a:p>
        </p:txBody>
      </p:sp>
      <p:sp>
        <p:nvSpPr>
          <p:cNvPr id="3" name="二等辺三角形 2">
            <a:extLst>
              <a:ext uri="{FF2B5EF4-FFF2-40B4-BE49-F238E27FC236}">
                <a16:creationId xmlns:a16="http://schemas.microsoft.com/office/drawing/2014/main" id="{56ACB7C7-A97D-94BC-400C-1742B2D9DD90}"/>
              </a:ext>
            </a:extLst>
          </p:cNvPr>
          <p:cNvSpPr/>
          <p:nvPr/>
        </p:nvSpPr>
        <p:spPr>
          <a:xfrm>
            <a:off x="3418127" y="7167544"/>
            <a:ext cx="1076622" cy="1422938"/>
          </a:xfrm>
          <a:prstGeom prst="triangle">
            <a:avLst>
              <a:gd name="adj" fmla="val 100000"/>
            </a:avLst>
          </a:prstGeom>
          <a:gradFill>
            <a:gsLst>
              <a:gs pos="78000">
                <a:srgbClr val="4F534C"/>
              </a:gs>
              <a:gs pos="28000">
                <a:srgbClr val="444A43"/>
              </a:gs>
              <a:gs pos="0">
                <a:srgbClr val="2C312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658"/>
          </a:p>
        </p:txBody>
      </p:sp>
    </p:spTree>
    <p:extLst>
      <p:ext uri="{BB962C8B-B14F-4D97-AF65-F5344CB8AC3E}">
        <p14:creationId xmlns:p14="http://schemas.microsoft.com/office/powerpoint/2010/main" val="289127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9E611B6-C951-1B39-50B1-82FFB21BC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73"/>
          <a:stretch/>
        </p:blipFill>
        <p:spPr>
          <a:xfrm>
            <a:off x="1944501" y="759852"/>
            <a:ext cx="11821869" cy="36237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7144C44-ED72-B80E-151F-B0F0992405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1"/>
          <a:stretch/>
        </p:blipFill>
        <p:spPr>
          <a:xfrm>
            <a:off x="1944500" y="-306948"/>
            <a:ext cx="11821869" cy="36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2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2138</TotalTime>
  <Words>2</Words>
  <Application>Microsoft Office PowerPoint</Application>
  <PresentationFormat>ユーザー設定</PresentationFormat>
  <Paragraphs>2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wattz</cp:lastModifiedBy>
  <cp:revision>14</cp:revision>
  <dcterms:created xsi:type="dcterms:W3CDTF">2024-08-14T06:31:13Z</dcterms:created>
  <dcterms:modified xsi:type="dcterms:W3CDTF">2024-08-16T08:47:59Z</dcterms:modified>
</cp:coreProperties>
</file>